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BC0B6-DF5C-43B7-BE4C-B25A5B6236B0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91857-A56F-4DF1-AB9B-43967CD90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91857-A56F-4DF1-AB9B-43967CD905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EFDAB53-54B7-44D4-8CB2-DED0D3C757A3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C0E3820-7791-4B5E-A318-289D754DF0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Shah of Iran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Quincy Smith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13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Rise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4571999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Mohammad Reza Pahlavi was crowned as prince of Iran at the age of six and Shah, or King, of Iran in 1941.</a:t>
            </a:r>
          </a:p>
          <a:p>
            <a:r>
              <a:rPr lang="en-US" dirty="0" smtClean="0"/>
              <a:t>He replaced his father as the 2</a:t>
            </a:r>
            <a:r>
              <a:rPr lang="en-US" baseline="30000" dirty="0" smtClean="0"/>
              <a:t>nd</a:t>
            </a:r>
            <a:r>
              <a:rPr lang="en-US" dirty="0" smtClean="0"/>
              <a:t> King of the Pahlavi Dynasty.</a:t>
            </a:r>
          </a:p>
          <a:p>
            <a:r>
              <a:rPr lang="en-US" dirty="0" smtClean="0"/>
              <a:t>As a ruler, he focused on westernizing Iran with the help of the United States.</a:t>
            </a:r>
          </a:p>
          <a:p>
            <a:r>
              <a:rPr lang="en-US" dirty="0" smtClean="0"/>
              <a:t>During the War, both </a:t>
            </a:r>
            <a:r>
              <a:rPr lang="en-US" dirty="0"/>
              <a:t>Britain and Russia wanted Iran because of Iran’s great oil abundance. </a:t>
            </a:r>
            <a:endParaRPr lang="en-US" dirty="0" smtClean="0"/>
          </a:p>
          <a:p>
            <a:r>
              <a:rPr lang="en-US" dirty="0"/>
              <a:t>The Shah has a disregarded Iran’s religion and Constitution, which led to the Iranian Revolution.</a:t>
            </a:r>
          </a:p>
          <a:p>
            <a:endParaRPr lang="en-US" dirty="0"/>
          </a:p>
        </p:txBody>
      </p:sp>
      <p:pic>
        <p:nvPicPr>
          <p:cNvPr id="1026" name="Picture 2" descr="http://upload.wikimedia.org/wikipedia/commons/4/4e/Shah_of_ir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4114800" cy="5686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2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24744" cy="1143000"/>
          </a:xfrm>
        </p:spPr>
        <p:txBody>
          <a:bodyPr/>
          <a:lstStyle/>
          <a:p>
            <a:r>
              <a:rPr lang="en-US" dirty="0" smtClean="0"/>
              <a:t>Iranian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3508977"/>
          </a:xfrm>
        </p:spPr>
        <p:txBody>
          <a:bodyPr/>
          <a:lstStyle/>
          <a:p>
            <a:r>
              <a:rPr lang="en-US" dirty="0" smtClean="0"/>
              <a:t>This revolution was caused by the people of Iran that did not support the Shah’s views.</a:t>
            </a:r>
          </a:p>
          <a:p>
            <a:r>
              <a:rPr lang="en-US" dirty="0" smtClean="0"/>
              <a:t>People feared the U.S’s western culture was contaminating Iran.</a:t>
            </a:r>
          </a:p>
          <a:p>
            <a:r>
              <a:rPr lang="en-US" dirty="0" smtClean="0"/>
              <a:t>The leader of this revolution who rejected Shah’s teachers, was Ayatollah Khomeini.</a:t>
            </a:r>
          </a:p>
          <a:p>
            <a:pPr marL="68580" indent="0">
              <a:buNone/>
            </a:pPr>
            <a:endParaRPr lang="en-US" dirty="0" smtClean="0"/>
          </a:p>
        </p:txBody>
      </p:sp>
      <p:pic>
        <p:nvPicPr>
          <p:cNvPr id="2050" name="Picture 2" descr="http://static.guim.co.uk/sys-images/Guardian/Pix/pictures/2009/1/29/1233246280180/Ayatollah-Khomeini-Irania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86200"/>
            <a:ext cx="51816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810000"/>
            <a:ext cx="3048000" cy="2705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886200"/>
            <a:ext cx="30480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Ayatollah eventually overthrew the Shah’s power and created the first Islamic republic.</a:t>
            </a:r>
          </a:p>
        </p:txBody>
      </p:sp>
    </p:spTree>
    <p:extLst>
      <p:ext uri="{BB962C8B-B14F-4D97-AF65-F5344CB8AC3E}">
        <p14:creationId xmlns:p14="http://schemas.microsoft.com/office/powerpoint/2010/main" val="3406517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447"/>
            <a:ext cx="7024744" cy="1143000"/>
          </a:xfrm>
        </p:spPr>
        <p:txBody>
          <a:bodyPr/>
          <a:lstStyle/>
          <a:p>
            <a:r>
              <a:rPr lang="en-US" dirty="0" smtClean="0"/>
              <a:t>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439809" cy="5315791"/>
          </a:xfrm>
        </p:spPr>
        <p:txBody>
          <a:bodyPr>
            <a:normAutofit/>
          </a:bodyPr>
          <a:lstStyle/>
          <a:p>
            <a:r>
              <a:rPr lang="en-US" dirty="0" smtClean="0"/>
              <a:t>Khomeini brought the country back to the traditional Iranian rule. </a:t>
            </a:r>
          </a:p>
          <a:p>
            <a:r>
              <a:rPr lang="en-US" dirty="0" smtClean="0"/>
              <a:t>He installed new militias which were more brutal than the criminal system enforced by the Shah. They tried to suppress Western ideas.</a:t>
            </a:r>
          </a:p>
          <a:p>
            <a:r>
              <a:rPr lang="en-US" dirty="0" smtClean="0"/>
              <a:t>Protesters seized 66 hostages at the US embassy in Iran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greatly impacted the U.S. </a:t>
            </a:r>
          </a:p>
          <a:p>
            <a:pPr marL="68580" indent="0">
              <a:buNone/>
            </a:pPr>
            <a:r>
              <a:rPr lang="en-US" dirty="0" smtClean="0"/>
              <a:t>because they took U.S. citizens 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h</a:t>
            </a:r>
            <a:r>
              <a:rPr lang="en-US" dirty="0" smtClean="0"/>
              <a:t>ostage when the U.S. tried to 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h</a:t>
            </a:r>
            <a:r>
              <a:rPr lang="en-US" dirty="0" smtClean="0"/>
              <a:t>elp them. This increased the </a:t>
            </a:r>
          </a:p>
          <a:p>
            <a:pPr marL="68580" indent="0">
              <a:buNone/>
            </a:pPr>
            <a:r>
              <a:rPr lang="en-US" dirty="0"/>
              <a:t>h</a:t>
            </a:r>
            <a:r>
              <a:rPr lang="en-US" dirty="0" smtClean="0"/>
              <a:t>ostility between the countries.</a:t>
            </a:r>
          </a:p>
        </p:txBody>
      </p:sp>
      <p:pic>
        <p:nvPicPr>
          <p:cNvPr id="3074" name="Picture 2" descr="Blindfolded American hostage with his Iranian captors outside the U.S. embassy in Tehrān, November 9, 1979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88904"/>
            <a:ext cx="3291622" cy="2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992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"Iranian Revolution." </a:t>
            </a:r>
            <a:r>
              <a:rPr lang="en-US" i="1" dirty="0"/>
              <a:t>Britannica School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13 Dec. 2013.</a:t>
            </a:r>
          </a:p>
          <a:p>
            <a:r>
              <a:rPr lang="en-US" dirty="0" smtClean="0"/>
              <a:t> </a:t>
            </a:r>
            <a:r>
              <a:rPr lang="en-US" dirty="0"/>
              <a:t>"Mohammad Reza Shah Pahlavi." </a:t>
            </a:r>
            <a:r>
              <a:rPr lang="en-US" i="1" dirty="0"/>
              <a:t>Ic.galegroup.com</a:t>
            </a:r>
            <a:r>
              <a:rPr lang="en-US" dirty="0"/>
              <a:t>. Student Resources in Context, 12 Dec. 1998. Web. 13 Dec. 2013.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2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55</TotalTime>
  <Words>278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Shah of Iran</vt:lpstr>
      <vt:lpstr>Rise to Power</vt:lpstr>
      <vt:lpstr>Iranian Revolution</vt:lpstr>
      <vt:lpstr>Aftermath</vt:lpstr>
      <vt:lpstr>Conclusion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Shah of Iran</dc:title>
  <dc:creator>12493838</dc:creator>
  <cp:lastModifiedBy>12493838</cp:lastModifiedBy>
  <cp:revision>9</cp:revision>
  <dcterms:created xsi:type="dcterms:W3CDTF">2013-12-13T16:54:14Z</dcterms:created>
  <dcterms:modified xsi:type="dcterms:W3CDTF">2013-12-17T16:30:13Z</dcterms:modified>
</cp:coreProperties>
</file>